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3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5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6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7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4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5.xml" ContentType="application/inkml+xml"/>
  <Override PartName="/ppt/ink/ink16.xml" ContentType="application/inkml+xml"/>
  <Override PartName="/ppt/ink/ink17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8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19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0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1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5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6.xml" ContentType="application/inkml+xml"/>
  <Override PartName="/ppt/ink/ink27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8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9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0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notesSlides/notesSlide11.xml" ContentType="application/vnd.openxmlformats-officedocument.presentationml.notesSlide+xml"/>
  <Override PartName="/ppt/ink/ink33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4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5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5"/>
  </p:notesMasterIdLst>
  <p:sldIdLst>
    <p:sldId id="626" r:id="rId4"/>
    <p:sldId id="623" r:id="rId5"/>
    <p:sldId id="624" r:id="rId6"/>
    <p:sldId id="479" r:id="rId7"/>
    <p:sldId id="563" r:id="rId8"/>
    <p:sldId id="565" r:id="rId9"/>
    <p:sldId id="616" r:id="rId10"/>
    <p:sldId id="627" r:id="rId11"/>
    <p:sldId id="625" r:id="rId12"/>
    <p:sldId id="566" r:id="rId13"/>
    <p:sldId id="567" r:id="rId14"/>
    <p:sldId id="568" r:id="rId15"/>
    <p:sldId id="569" r:id="rId16"/>
    <p:sldId id="570" r:id="rId17"/>
    <p:sldId id="617" r:id="rId18"/>
    <p:sldId id="571" r:id="rId19"/>
    <p:sldId id="572" r:id="rId20"/>
    <p:sldId id="573" r:id="rId21"/>
    <p:sldId id="574" r:id="rId22"/>
    <p:sldId id="575" r:id="rId23"/>
    <p:sldId id="618" r:id="rId24"/>
    <p:sldId id="576" r:id="rId25"/>
    <p:sldId id="577" r:id="rId26"/>
    <p:sldId id="578" r:id="rId27"/>
    <p:sldId id="579" r:id="rId28"/>
    <p:sldId id="609" r:id="rId29"/>
    <p:sldId id="613" r:id="rId30"/>
    <p:sldId id="612" r:id="rId31"/>
    <p:sldId id="615" r:id="rId32"/>
    <p:sldId id="619" r:id="rId33"/>
    <p:sldId id="580" r:id="rId34"/>
    <p:sldId id="581" r:id="rId35"/>
    <p:sldId id="582" r:id="rId36"/>
    <p:sldId id="583" r:id="rId37"/>
    <p:sldId id="584" r:id="rId38"/>
    <p:sldId id="620" r:id="rId39"/>
    <p:sldId id="585" r:id="rId40"/>
    <p:sldId id="586" r:id="rId41"/>
    <p:sldId id="587" r:id="rId42"/>
    <p:sldId id="588" r:id="rId43"/>
    <p:sldId id="589" r:id="rId44"/>
    <p:sldId id="590" r:id="rId45"/>
    <p:sldId id="621" r:id="rId46"/>
    <p:sldId id="591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00" r:id="rId56"/>
    <p:sldId id="601" r:id="rId57"/>
    <p:sldId id="602" r:id="rId58"/>
    <p:sldId id="603" r:id="rId59"/>
    <p:sldId id="604" r:id="rId60"/>
    <p:sldId id="605" r:id="rId61"/>
    <p:sldId id="606" r:id="rId62"/>
    <p:sldId id="607" r:id="rId63"/>
    <p:sldId id="622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>
      <p:cViewPr varScale="1">
        <p:scale>
          <a:sx n="106" d="100"/>
          <a:sy n="106" d="100"/>
        </p:scale>
        <p:origin x="62" y="5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418192"/>
        <c:axId val="694418584"/>
      </c:scatterChart>
      <c:valAx>
        <c:axId val="69441819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94418584"/>
        <c:crosses val="autoZero"/>
        <c:crossBetween val="midCat"/>
      </c:valAx>
      <c:valAx>
        <c:axId val="69441858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9441819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403424"/>
        <c:axId val="428244904"/>
      </c:scatterChart>
      <c:valAx>
        <c:axId val="43140342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28244904"/>
        <c:crosses val="autoZero"/>
        <c:crossBetween val="midCat"/>
        <c:majorUnit val="0.5"/>
      </c:valAx>
      <c:valAx>
        <c:axId val="42824490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40342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8245688"/>
        <c:axId val="428246080"/>
      </c:scatterChart>
      <c:valAx>
        <c:axId val="428245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28246080"/>
        <c:crosses val="autoZero"/>
        <c:crossBetween val="midCat"/>
        <c:majorUnit val="1"/>
      </c:valAx>
      <c:valAx>
        <c:axId val="42824608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28245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8247648"/>
        <c:axId val="428248432"/>
      </c:scatterChart>
      <c:valAx>
        <c:axId val="428247648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428248432"/>
        <c:crosses val="autoZero"/>
        <c:crossBetween val="midCat"/>
      </c:valAx>
      <c:valAx>
        <c:axId val="428248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428247648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420152"/>
        <c:axId val="694420544"/>
      </c:scatterChart>
      <c:valAx>
        <c:axId val="69442015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694420544"/>
        <c:crosses val="autoZero"/>
        <c:crossBetween val="midCat"/>
      </c:valAx>
      <c:valAx>
        <c:axId val="69442054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69442015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421328"/>
        <c:axId val="694421720"/>
      </c:scatterChart>
      <c:valAx>
        <c:axId val="69442132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94421720"/>
        <c:crosses val="autoZero"/>
        <c:crossBetween val="midCat"/>
        <c:majorUnit val="1"/>
      </c:valAx>
      <c:valAx>
        <c:axId val="6944217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9442132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395976"/>
        <c:axId val="431396368"/>
      </c:scatterChart>
      <c:valAx>
        <c:axId val="43139597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396368"/>
        <c:crosses val="autoZero"/>
        <c:crossBetween val="midCat"/>
        <c:majorUnit val="1"/>
      </c:valAx>
      <c:valAx>
        <c:axId val="4313963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39597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397152"/>
        <c:axId val="431397544"/>
      </c:scatterChart>
      <c:valAx>
        <c:axId val="43139715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397544"/>
        <c:crosses val="autoZero"/>
        <c:crossBetween val="midCat"/>
        <c:majorUnit val="1"/>
      </c:valAx>
      <c:valAx>
        <c:axId val="4313975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39715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398328"/>
        <c:axId val="431398720"/>
      </c:scatterChart>
      <c:valAx>
        <c:axId val="43139832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398720"/>
        <c:crosses val="autoZero"/>
        <c:crossBetween val="midCat"/>
        <c:majorUnit val="1"/>
      </c:valAx>
      <c:valAx>
        <c:axId val="43139872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3983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399504"/>
        <c:axId val="431399896"/>
      </c:scatterChart>
      <c:valAx>
        <c:axId val="43139950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399896"/>
        <c:crosses val="autoZero"/>
        <c:crossBetween val="midCat"/>
        <c:majorUnit val="0.5"/>
      </c:valAx>
      <c:valAx>
        <c:axId val="43139989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39950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400680"/>
        <c:axId val="431401072"/>
      </c:scatterChart>
      <c:valAx>
        <c:axId val="43140068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401072"/>
        <c:crosses val="autoZero"/>
        <c:crossBetween val="midCat"/>
        <c:majorUnit val="1"/>
      </c:valAx>
      <c:valAx>
        <c:axId val="43140107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40068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402248"/>
        <c:axId val="431402640"/>
      </c:scatterChart>
      <c:valAx>
        <c:axId val="43140224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31402640"/>
        <c:crosses val="autoZero"/>
        <c:crossBetween val="midCat"/>
        <c:majorUnit val="0.5"/>
      </c:valAx>
      <c:valAx>
        <c:axId val="43140264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3140224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89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5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5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6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19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1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5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199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1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1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49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1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4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5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59">15562 815 13965,'-40'19'512,"21"-19"-448,19 0 1538,0 0-449,19 0-705,1-19-191,20-2-129,-1-18 128,2-1-256,17-20-32,-17 21-96,-21-21-609,0 21-864,-1 19-1570,-19-20-6727</inkml:trace>
  <inkml:trace contextRef="#ctx0" brushRef="#br2" timeOffset="68761.9327">14331 1331 14958,'-20'0'480,"20"0"577,0 21 577,0-21-1090,20-21-256,1 21-95,17-40 95,3 20-160,38-19 32,-19-21-192,19 20 0,0-19-224,0 19-673,-18-19 0,-2 18-801,-19 2-800,-1 20-1698</inkml:trace>
  <inkml:trace contextRef="#ctx0" brushRef="#br2" timeOffset="68991.9458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6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4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4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5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3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4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4">20466 5981 1505,'20'40'10442,"-20"-40"-9866,0 19 1570,0 21 257,0-20-1378,0 20-673,-20-20-288,20 20 64,0-21-128,0 1 0,20-20-256,-20 21-545,0-21-961,0-21-1601,0 21-7079</inkml:trace>
  <inkml:trace contextRef="#ctx0" brushRef="#br1" timeOffset="199235.3953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5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4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4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3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2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4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7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6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7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7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1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7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6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6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7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79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7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2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6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7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6">18541 6855 2722,'18'20'-897,"-18"-40"865,0 20-1760</inkml:trace>
  <inkml:trace contextRef="#ctx0" brushRef="#br0" timeOffset="46270.6465">18480 6875 1697,'0'0'4548,"0"0"-4740,0 0-96,0 0-4132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5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1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4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4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3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1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92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5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09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1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5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6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7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1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7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4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19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59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1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1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7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4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7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4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7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5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3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5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1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3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3">18719 5981 9641,'20'59'2498,"-20"-19"-1921,0 0 1697,0 19-320,0-19-929,0 20-641,0-1-256,0 1-128,0 0-64,0-20-833,0-1-897,20 1-1409,-20-20-2242</inkml:trace>
  <inkml:trace contextRef="#ctx0" brushRef="#br3" timeOffset="190160.8763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09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39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6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9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7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1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6">6192 11684 10762,'40'20'352,"-1"-20"-96,1 20 673,19-20-32,2 0-449,-2 0-448,1 20-1473,-21-20-3556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1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6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7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9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5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4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4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9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7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4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1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6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4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3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3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7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3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5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7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49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3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8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4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5">12724 10174 13612,'20'0'0,"-2"0"-768,23 0 608,-1 0 192,-1 0-289,-19 0-2241,20-20-7462</inkml:trace>
  <inkml:trace contextRef="#ctx0" brushRef="#br0" timeOffset="39125.2376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2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1">11116 11267 11306,'0'0'1089,"0"20"-768,-20-1 1376,20 21-416,0 0-480,0-1-513,20 1-192,-20 0-96,19 0 33,1 0-418,-20 0-704,20-20-1665,-20 19-2307</inkml:trace>
  <inkml:trace contextRef="#ctx0" brushRef="#br0" timeOffset="47788.7331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3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3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7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5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69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6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7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1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2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5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1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4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8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4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4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1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1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4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1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3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6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39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8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6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5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6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2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2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3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4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7">21319 2146 1153,'0'20'11851,"0"-20"-11947,20 0 1921,0 0 65,0 0-1153,19 0-385,1-20-160,1 20-224,-3 0-192,23 0-480,-43 0-1282,23 0-1730,-41 0-6373</inkml:trace>
  <inkml:trace contextRef="#ctx0" brushRef="#br0" timeOffset="70570.0359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5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3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4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4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1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09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3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39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5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8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3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3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6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3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59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4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4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3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4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3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39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6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6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6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6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59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6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6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6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6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6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7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4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09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2">16058 12618 2626,'-20'20'6278,"20"-20"-6022,0 0 641,0 0 929,20-20-481,1 20-768,19-20-65,-22 20-64,23 0-159,-1 0-97,19 20-224,-19-20 32,-1 0-160,22 20-705,-23-1-1025,3-19-2498</inkml:trace>
  <inkml:trace contextRef="#ctx0" brushRef="#br0" timeOffset="47966.7433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5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19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1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68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59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1">4167 10770 11594,'0'-20'673,"0"20"-513,0 0 1250,0 0 95,0 20-1217,0 0 609,0 0-224,-20 19-321,20 1-96,0 20-128,0-21-95,0 21-33,0-20-33,20 0-351,-20-20-769,20 20-320,-20-21-737,0 1-2083</inkml:trace>
  <inkml:trace contextRef="#ctx0" brushRef="#br1" timeOffset="77696.4437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7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1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4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1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4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6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4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7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7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4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5">7780 13015 10954,'-19'40'1057,"19"-20"-417,0 0 1250,-20 0-320,20-1-994,0 1-544,0 0 0,0 0-192,20 0-288,-20-20-513,0 20-865,19-1-3555</inkml:trace>
  <inkml:trace contextRef="#ctx0" brushRef="#br1" timeOffset="95595.4675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4">8535 12438 10345,'0'-19'3716,"-21"19"-4004,21 0 384,-20 0 1377,2 0-480,-2 40-416,20-20-353,-21 19-64,21 1-128,0 20-96,21-21-801,-1 1-320,-2 0-192,23-20-513,-21-1-2274</inkml:trace>
  <inkml:trace contextRef="#ctx0" brushRef="#br1" timeOffset="96201.5021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4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1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1">11711 13015 15182,'-40'40'384,"40"-20"-288,0 0 1410,20-20-385,0 20-929,19-20-672,1 19-2083,19-19-3330</inkml:trace>
  <inkml:trace contextRef="#ctx0" brushRef="#br1" timeOffset="100387.7417">12564 12379 9577,'0'-19'480,"0"-2"97,-19 21 1184,19 0-191,-20 0-770,20 40-447,-20 0 448,20 0-225,0 0-288,0 0-256,0-1-64,0 21-256,0-1-417,20 1-191,-20 0-386,20-21-800,-20 0-3907</inkml:trace>
  <inkml:trace contextRef="#ctx0" brushRef="#br1" timeOffset="100582.7527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4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6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1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1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7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4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19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2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5">21995 12339 10345,'0'40'2563,"0"-20"-2403,0 0 897,0-1 801,-20 2-641,20-1-897,0 19-192,20-18-64,-20-2-64,20 21-320,-20-20-1089,18 0-705,3-1-1282,-21-19-5604</inkml:trace>
  <inkml:trace contextRef="#ctx0" brushRef="#br1" timeOffset="154546.8393">22213 12101 11691,'19'20'160,"1"0"-160,0 0 1281,0 0-320,19 19-513,-19 21-256,0-1-160,1 1 65,-1-21-65,-20 2 32,0-21-32,0 20 0,0-1 0,-20 1-32,20-20-96,-41 19-225,21-19-255,1 0-705,-1 0-2115</inkml:trace>
  <inkml:trace contextRef="#ctx0" brushRef="#br1" timeOffset="154785.853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3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3">18063 11704 17136,'0'40'1185,"20"-40"-1089,0 0 352,-20 20-640,0-20-3395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7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9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3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5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7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4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4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3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4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1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33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4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5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oursera.org/course/ml" TargetMode="External"/><Relationship Id="rId7" Type="http://schemas.openxmlformats.org/officeDocument/2006/relationships/hyperlink" Target="https://github.com/sunzuolei/ml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unzuolei/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4.xml"/><Relationship Id="rId7" Type="http://schemas.openxmlformats.org/officeDocument/2006/relationships/customXml" Target="../ink/ink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4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image" Target="../media/image13.png"/><Relationship Id="rId1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5.xml"/><Relationship Id="rId4" Type="http://schemas.openxmlformats.org/officeDocument/2006/relationships/tags" Target="../tags/tag12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0.png"/><Relationship Id="rId18" Type="http://schemas.openxmlformats.org/officeDocument/2006/relationships/customXml" Target="../ink/ink6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5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8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6.png"/><Relationship Id="rId18" Type="http://schemas.openxmlformats.org/officeDocument/2006/relationships/customXml" Target="../ink/ink7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tags" Target="../tags/tag22.xml"/><Relationship Id="rId16" Type="http://schemas.openxmlformats.org/officeDocument/2006/relationships/chart" Target="../charts/char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6.png"/><Relationship Id="rId5" Type="http://schemas.openxmlformats.org/officeDocument/2006/relationships/tags" Target="../tags/tag25.xml"/><Relationship Id="rId15" Type="http://schemas.openxmlformats.org/officeDocument/2006/relationships/image" Target="../media/image28.png"/><Relationship Id="rId10" Type="http://schemas.openxmlformats.org/officeDocument/2006/relationships/chart" Target="../charts/chart6.xml"/><Relationship Id="rId19" Type="http://schemas.openxmlformats.org/officeDocument/2006/relationships/image" Target="../media/image24.emf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7.png"/><Relationship Id="rId18" Type="http://schemas.openxmlformats.org/officeDocument/2006/relationships/customXml" Target="../ink/ink8.xml"/><Relationship Id="rId3" Type="http://schemas.openxmlformats.org/officeDocument/2006/relationships/tags" Target="../tags/tag31.xml"/><Relationship Id="rId21" Type="http://schemas.openxmlformats.org/officeDocument/2006/relationships/image" Target="../media/image27.emf"/><Relationship Id="rId7" Type="http://schemas.openxmlformats.org/officeDocument/2006/relationships/tags" Target="../tags/tag35.xml"/><Relationship Id="rId12" Type="http://schemas.openxmlformats.org/officeDocument/2006/relationships/image" Target="../media/image30.png"/><Relationship Id="rId17" Type="http://schemas.openxmlformats.org/officeDocument/2006/relationships/image" Target="../media/image29.png"/><Relationship Id="rId2" Type="http://schemas.openxmlformats.org/officeDocument/2006/relationships/tags" Target="../tags/tag30.xml"/><Relationship Id="rId16" Type="http://schemas.openxmlformats.org/officeDocument/2006/relationships/chart" Target="../charts/chart9.xml"/><Relationship Id="rId20" Type="http://schemas.openxmlformats.org/officeDocument/2006/relationships/customXml" Target="../ink/ink9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6.png"/><Relationship Id="rId5" Type="http://schemas.openxmlformats.org/officeDocument/2006/relationships/tags" Target="../tags/tag33.xml"/><Relationship Id="rId15" Type="http://schemas.openxmlformats.org/officeDocument/2006/relationships/image" Target="../media/image25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8.png"/><Relationship Id="rId22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16.png"/><Relationship Id="rId18" Type="http://schemas.openxmlformats.org/officeDocument/2006/relationships/customXml" Target="../ink/ink11.xml"/><Relationship Id="rId3" Type="http://schemas.openxmlformats.org/officeDocument/2006/relationships/tags" Target="../tags/tag39.xml"/><Relationship Id="rId21" Type="http://schemas.openxmlformats.org/officeDocument/2006/relationships/image" Target="../media/image30.emf"/><Relationship Id="rId7" Type="http://schemas.openxmlformats.org/officeDocument/2006/relationships/tags" Target="../tags/tag43.xml"/><Relationship Id="rId12" Type="http://schemas.openxmlformats.org/officeDocument/2006/relationships/image" Target="../media/image27.png"/><Relationship Id="rId17" Type="http://schemas.openxmlformats.org/officeDocument/2006/relationships/image" Target="../media/image25.png"/><Relationship Id="rId2" Type="http://schemas.openxmlformats.org/officeDocument/2006/relationships/tags" Target="../tags/tag38.xml"/><Relationship Id="rId16" Type="http://schemas.openxmlformats.org/officeDocument/2006/relationships/chart" Target="../charts/chart11.xml"/><Relationship Id="rId20" Type="http://schemas.openxmlformats.org/officeDocument/2006/relationships/customXml" Target="../ink/ink1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9.png"/><Relationship Id="rId5" Type="http://schemas.openxmlformats.org/officeDocument/2006/relationships/tags" Target="../tags/tag41.xml"/><Relationship Id="rId15" Type="http://schemas.openxmlformats.org/officeDocument/2006/relationships/image" Target="../media/image28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1.png"/><Relationship Id="rId22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7.xml"/><Relationship Id="rId7" Type="http://schemas.openxmlformats.org/officeDocument/2006/relationships/image" Target="../media/image1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0.png"/><Relationship Id="rId11" Type="http://schemas.openxmlformats.org/officeDocument/2006/relationships/image" Target="../media/image3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14.xml"/><Relationship Id="rId4" Type="http://schemas.openxmlformats.org/officeDocument/2006/relationships/tags" Target="../tags/tag48.xml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18" Type="http://schemas.openxmlformats.org/officeDocument/2006/relationships/image" Target="../media/image38.emf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35.png"/><Relationship Id="rId17" Type="http://schemas.openxmlformats.org/officeDocument/2006/relationships/customXml" Target="../ink/ink15.xml"/><Relationship Id="rId2" Type="http://schemas.openxmlformats.org/officeDocument/2006/relationships/tags" Target="../tags/tag50.xml"/><Relationship Id="rId16" Type="http://schemas.openxmlformats.org/officeDocument/2006/relationships/chart" Target="../charts/chart12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34.png"/><Relationship Id="rId5" Type="http://schemas.openxmlformats.org/officeDocument/2006/relationships/tags" Target="../tags/tag53.xml"/><Relationship Id="rId1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tags" Target="../tags/tag52.xml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7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4.emf"/><Relationship Id="rId3" Type="http://schemas.openxmlformats.org/officeDocument/2006/relationships/tags" Target="../tags/tag58.xml"/><Relationship Id="rId7" Type="http://schemas.openxmlformats.org/officeDocument/2006/relationships/image" Target="../media/image39.png"/><Relationship Id="rId12" Type="http://schemas.openxmlformats.org/officeDocument/2006/relationships/customXml" Target="../ink/ink1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59.xm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emf"/><Relationship Id="rId3" Type="http://schemas.openxmlformats.org/officeDocument/2006/relationships/tags" Target="../tags/tag62.xml"/><Relationship Id="rId7" Type="http://schemas.openxmlformats.org/officeDocument/2006/relationships/image" Target="../media/image41.png"/><Relationship Id="rId12" Type="http://schemas.openxmlformats.org/officeDocument/2006/relationships/customXml" Target="../ink/ink19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0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63.xm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0.emf"/><Relationship Id="rId3" Type="http://schemas.openxmlformats.org/officeDocument/2006/relationships/tags" Target="../tags/tag66.xml"/><Relationship Id="rId7" Type="http://schemas.openxmlformats.org/officeDocument/2006/relationships/image" Target="../media/image43.png"/><Relationship Id="rId12" Type="http://schemas.openxmlformats.org/officeDocument/2006/relationships/customXml" Target="../ink/ink2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2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67.xm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3.emf"/><Relationship Id="rId3" Type="http://schemas.openxmlformats.org/officeDocument/2006/relationships/tags" Target="../tags/tag70.xml"/><Relationship Id="rId7" Type="http://schemas.openxmlformats.org/officeDocument/2006/relationships/image" Target="../media/image45.png"/><Relationship Id="rId12" Type="http://schemas.openxmlformats.org/officeDocument/2006/relationships/customXml" Target="../ink/ink2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4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71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4.xml"/><Relationship Id="rId7" Type="http://schemas.openxmlformats.org/officeDocument/2006/relationships/image" Target="../media/image35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76.xml"/><Relationship Id="rId10" Type="http://schemas.openxmlformats.org/officeDocument/2006/relationships/customXml" Target="../ink/ink22.xml"/><Relationship Id="rId4" Type="http://schemas.openxmlformats.org/officeDocument/2006/relationships/tags" Target="../tags/tag75.xml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9.xml"/><Relationship Id="rId7" Type="http://schemas.openxmlformats.org/officeDocument/2006/relationships/image" Target="../media/image49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8.png"/><Relationship Id="rId11" Type="http://schemas.openxmlformats.org/officeDocument/2006/relationships/image" Target="../media/image6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5.xml"/><Relationship Id="rId4" Type="http://schemas.openxmlformats.org/officeDocument/2006/relationships/tags" Target="../tags/tag80.xml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ustomXml" Target="../ink/ink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85.xml"/><Relationship Id="rId7" Type="http://schemas.openxmlformats.org/officeDocument/2006/relationships/customXml" Target="../ink/ink28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88.xml"/><Relationship Id="rId7" Type="http://schemas.openxmlformats.org/officeDocument/2006/relationships/image" Target="../media/image5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tags" Target="../tags/tag92.xml"/><Relationship Id="rId7" Type="http://schemas.openxmlformats.org/officeDocument/2006/relationships/image" Target="../media/image2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58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tags" Target="../tags/tag98.xml"/><Relationship Id="rId7" Type="http://schemas.openxmlformats.org/officeDocument/2006/relationships/image" Target="../media/image61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tags" Target="../tags/tag101.xml"/><Relationship Id="rId7" Type="http://schemas.openxmlformats.org/officeDocument/2006/relationships/image" Target="../media/image27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6.emf"/><Relationship Id="rId3" Type="http://schemas.openxmlformats.org/officeDocument/2006/relationships/tags" Target="../tags/tag104.xml"/><Relationship Id="rId7" Type="http://schemas.openxmlformats.org/officeDocument/2006/relationships/image" Target="../media/image65.png"/><Relationship Id="rId12" Type="http://schemas.openxmlformats.org/officeDocument/2006/relationships/customXml" Target="../ink/ink3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64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05.xml"/><Relationship Id="rId9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8.xml"/><Relationship Id="rId7" Type="http://schemas.openxmlformats.org/officeDocument/2006/relationships/image" Target="../media/image39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6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09.xml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image" Target="../media/image68.png"/><Relationship Id="rId12" Type="http://schemas.openxmlformats.org/officeDocument/2006/relationships/customXml" Target="../ink/ink35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67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13.xml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6.xml"/><Relationship Id="rId7" Type="http://schemas.openxmlformats.org/officeDocument/2006/relationships/image" Target="../media/image7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69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17.xml"/><Relationship Id="rId9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0.xml"/><Relationship Id="rId7" Type="http://schemas.openxmlformats.org/officeDocument/2006/relationships/image" Target="../media/image4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7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21.xml"/><Relationship Id="rId9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4.xml"/><Relationship Id="rId7" Type="http://schemas.openxmlformats.org/officeDocument/2006/relationships/image" Target="../media/image4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72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25.xml"/><Relationship Id="rId9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8.xml"/><Relationship Id="rId7" Type="http://schemas.openxmlformats.org/officeDocument/2006/relationships/image" Target="../media/image74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3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29.xml"/><Relationship Id="rId9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2.xml"/><Relationship Id="rId7" Type="http://schemas.openxmlformats.org/officeDocument/2006/relationships/image" Target="../media/image45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75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33.xml"/><Relationship Id="rId9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0.emf"/><Relationship Id="rId3" Type="http://schemas.openxmlformats.org/officeDocument/2006/relationships/tags" Target="../tags/tag136.xml"/><Relationship Id="rId7" Type="http://schemas.openxmlformats.org/officeDocument/2006/relationships/image" Target="../media/image77.png"/><Relationship Id="rId12" Type="http://schemas.openxmlformats.org/officeDocument/2006/relationships/customXml" Target="../ink/ink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6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137.xml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7" y="210094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90600" y="1796681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18004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43950" y="2365313"/>
            <a:ext cx="39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9110" y="3448972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6"/>
              </a:rPr>
              <a:t>https</a:t>
            </a:r>
            <a:r>
              <a:rPr lang="en-US" altLang="zh-CN" sz="1600" dirty="0">
                <a:hlinkClick r:id="rId6"/>
              </a:rPr>
              <a:t>://</a:t>
            </a:r>
            <a:r>
              <a:rPr lang="en-US" altLang="zh-CN" sz="1600" dirty="0" smtClean="0">
                <a:hlinkClick r:id="rId6"/>
              </a:rPr>
              <a:t>github.com/sunzuolei/ml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841069" y="30710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9900" y="4163299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11832" y="3796108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" y="2381954"/>
            <a:ext cx="2614591" cy="26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Unsupervised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66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Suppose you are selling your house and you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want to know what a good market price would be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504950"/>
            <a:ext cx="3338734" cy="333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7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800600" y="590550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10000" y="1371421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67400" y="1371421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</a:t>
              </a:r>
              <a:r>
                <a:rPr lang="en-US" altLang="zh-CN" sz="3200" dirty="0" smtClean="0"/>
                <a:t>the data visualization!</a:t>
              </a:r>
              <a:endParaRPr lang="zh-CN" sz="3200" kern="1200" dirty="0"/>
            </a:p>
          </p:txBody>
        </p:sp>
      </p:grpSp>
      <p:sp>
        <p:nvSpPr>
          <p:cNvPr id="10" name="三十二角星 9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8600" y="361950"/>
            <a:ext cx="8458200" cy="43434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1524000" y="971550"/>
            <a:ext cx="62106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close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'../Data/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dataSingleInput.mat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figure(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'name'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'The data visualization'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plot(data(:, 1), data(:, 2),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rx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markersize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10,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linewidth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2);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box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set(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gca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xgrid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'off'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size in m^2'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'House price in $'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'data.png'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'-</a:t>
            </a:r>
            <a:r>
              <a:rPr lang="en-US" altLang="zh-CN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dpng</a:t>
            </a:r>
            <a:r>
              <a:rPr lang="en-US" altLang="zh-CN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zh-CN" altLang="en-US" sz="1400" dirty="0"/>
          </a:p>
        </p:txBody>
      </p:sp>
      <p:sp>
        <p:nvSpPr>
          <p:cNvPr id="6" name="三十二角星 5"/>
          <p:cNvSpPr/>
          <p:nvPr/>
        </p:nvSpPr>
        <p:spPr>
          <a:xfrm>
            <a:off x="7011255" y="3559324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75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181554" y="1809750"/>
            <a:ext cx="3609000" cy="10639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Hypothesis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4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2721</TotalTime>
  <Words>954</Words>
  <Application>Microsoft Office PowerPoint</Application>
  <PresentationFormat>全屏显示(16:9)</PresentationFormat>
  <Paragraphs>213</Paragraphs>
  <Slides>61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宋体</vt:lpstr>
      <vt:lpstr>Arial</vt:lpstr>
      <vt:lpstr>Calibri</vt:lpstr>
      <vt:lpstr>Courier New</vt:lpstr>
      <vt:lpstr>Symbol</vt:lpstr>
      <vt:lpstr>1_Lecture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Model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Cost function intuition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 intuition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intuition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 linear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157</cp:revision>
  <dcterms:created xsi:type="dcterms:W3CDTF">2010-07-08T21:59:02Z</dcterms:created>
  <dcterms:modified xsi:type="dcterms:W3CDTF">2014-03-15T23:06:07Z</dcterms:modified>
</cp:coreProperties>
</file>